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1428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19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32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58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72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705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964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033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246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578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479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56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18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124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552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50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26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93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02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61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32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03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37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Image result for us president se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900" y="1683325"/>
            <a:ext cx="3460176" cy="34601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0" y="-41575"/>
            <a:ext cx="8520600" cy="17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Presidents of the United States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33. Harry S. Truman</a:t>
            </a:r>
            <a:endParaRPr/>
          </a:p>
        </p:txBody>
      </p:sp>
      <p:pic>
        <p:nvPicPr>
          <p:cNvPr id="109" name="Shape 109" descr="Image result for Harry S. Trum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284750" cy="41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34. Dwight D. Eisenhower</a:t>
            </a:r>
            <a:endParaRPr/>
          </a:p>
        </p:txBody>
      </p:sp>
      <p:pic>
        <p:nvPicPr>
          <p:cNvPr id="115" name="Shape 115" descr="Image result for Dwight D. Eisenhow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345875" cy="43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35. John F. Kennedy</a:t>
            </a:r>
            <a:endParaRPr/>
          </a:p>
        </p:txBody>
      </p:sp>
      <p:pic>
        <p:nvPicPr>
          <p:cNvPr id="121" name="Shape 121" descr="Image result for John F. Kenned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325100" cy="42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36. Lyndon B. Johnson</a:t>
            </a:r>
            <a:endParaRPr/>
          </a:p>
        </p:txBody>
      </p:sp>
      <p:pic>
        <p:nvPicPr>
          <p:cNvPr id="127" name="Shape 127" descr="Image result for Lyndon B. Johns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144500" cy="418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37. Richard Nixon</a:t>
            </a:r>
            <a:endParaRPr/>
          </a:p>
        </p:txBody>
      </p:sp>
      <p:pic>
        <p:nvPicPr>
          <p:cNvPr id="133" name="Shape 133" descr="Image result for Richard Nix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119825" cy="416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38. Gerald Ford</a:t>
            </a:r>
            <a:endParaRPr/>
          </a:p>
        </p:txBody>
      </p:sp>
      <p:pic>
        <p:nvPicPr>
          <p:cNvPr id="139" name="Shape 139" descr="Image result for Gerald Fo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574476" cy="4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39. Jimmy Carter</a:t>
            </a:r>
            <a:endParaRPr/>
          </a:p>
        </p:txBody>
      </p:sp>
      <p:pic>
        <p:nvPicPr>
          <p:cNvPr id="145" name="Shape 145" descr="Image result for Jimmy Car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469425" cy="42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40. Ronald Reagan</a:t>
            </a:r>
            <a:endParaRPr/>
          </a:p>
        </p:txBody>
      </p:sp>
      <p:pic>
        <p:nvPicPr>
          <p:cNvPr id="151" name="Shape 151" descr="Image result for Ronald Reag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449800" cy="43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41. George H. W. Bush</a:t>
            </a:r>
            <a:endParaRPr/>
          </a:p>
        </p:txBody>
      </p:sp>
      <p:pic>
        <p:nvPicPr>
          <p:cNvPr id="157" name="Shape 157" descr="Image result for George H. W. Bus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4269475" cy="42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42. Bill Clinton</a:t>
            </a:r>
            <a:endParaRPr/>
          </a:p>
        </p:txBody>
      </p:sp>
      <p:pic>
        <p:nvPicPr>
          <p:cNvPr id="163" name="Shape 163" descr="Image result for Bill Clint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304325" cy="43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25. William McKinley</a:t>
            </a:r>
            <a:endParaRPr/>
          </a:p>
        </p:txBody>
      </p:sp>
      <p:pic>
        <p:nvPicPr>
          <p:cNvPr id="61" name="Shape 61" descr="Image result for William McKinl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63" y="572700"/>
            <a:ext cx="3556125" cy="42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43. George W. Bush</a:t>
            </a:r>
            <a:endParaRPr/>
          </a:p>
        </p:txBody>
      </p:sp>
      <p:pic>
        <p:nvPicPr>
          <p:cNvPr id="169" name="Shape 169" descr="Image result for George W. Bus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267900" cy="432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44. Barack Obama</a:t>
            </a:r>
            <a:endParaRPr/>
          </a:p>
        </p:txBody>
      </p:sp>
      <p:pic>
        <p:nvPicPr>
          <p:cNvPr id="175" name="Shape 175" descr="Image result for Barack Obam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379550" cy="42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45. Donald Trump</a:t>
            </a:r>
            <a:endParaRPr/>
          </a:p>
        </p:txBody>
      </p:sp>
      <p:pic>
        <p:nvPicPr>
          <p:cNvPr id="181" name="Shape 181" descr="Image result for Donald Trum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364000" cy="42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26. Theodore Roosevelt</a:t>
            </a:r>
            <a:endParaRPr/>
          </a:p>
        </p:txBody>
      </p:sp>
      <p:pic>
        <p:nvPicPr>
          <p:cNvPr id="67" name="Shape 67" descr="Image result for Theodore Rooseve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019350" cy="42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27. William Howard Taft</a:t>
            </a:r>
            <a:endParaRPr/>
          </a:p>
        </p:txBody>
      </p:sp>
      <p:pic>
        <p:nvPicPr>
          <p:cNvPr id="73" name="Shape 73" descr="Image result for William Howard Taf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008700" cy="42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28. Woodrow Wilson</a:t>
            </a:r>
            <a:endParaRPr/>
          </a:p>
        </p:txBody>
      </p:sp>
      <p:pic>
        <p:nvPicPr>
          <p:cNvPr id="79" name="Shape 79" descr="Image result for Woodrow Wils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4062851" cy="406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29. Warren G. Harding</a:t>
            </a:r>
            <a:endParaRPr/>
          </a:p>
        </p:txBody>
      </p:sp>
      <p:pic>
        <p:nvPicPr>
          <p:cNvPr id="85" name="Shape 85" descr="Image result for Warren G. Hard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138375" cy="42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30. Calvin Coolidge</a:t>
            </a:r>
            <a:endParaRPr/>
          </a:p>
        </p:txBody>
      </p:sp>
      <p:pic>
        <p:nvPicPr>
          <p:cNvPr id="91" name="Shape 91" descr="Image result for Calvin Coolid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252350" cy="41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31. Herbert Hoover</a:t>
            </a:r>
            <a:endParaRPr/>
          </a:p>
        </p:txBody>
      </p:sp>
      <p:pic>
        <p:nvPicPr>
          <p:cNvPr id="97" name="Shape 97" descr="Image result for Herbert Hoov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377050" cy="41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63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32. Franklin D. Roosevelt</a:t>
            </a:r>
            <a:endParaRPr/>
          </a:p>
        </p:txBody>
      </p:sp>
      <p:pic>
        <p:nvPicPr>
          <p:cNvPr id="103" name="Shape 103" descr="Image result for Franklin D. Rooseve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572700"/>
            <a:ext cx="3220300" cy="41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</Words>
  <Application>Microsoft Office PowerPoint</Application>
  <PresentationFormat>On-screen Show (16:9)</PresentationFormat>
  <Paragraphs>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Roboto</vt:lpstr>
      <vt:lpstr>Simple Light</vt:lpstr>
      <vt:lpstr>Presidents of the United States</vt:lpstr>
      <vt:lpstr>25. William McKinley</vt:lpstr>
      <vt:lpstr>26. Theodore Roosevelt</vt:lpstr>
      <vt:lpstr>27. William Howard Taft</vt:lpstr>
      <vt:lpstr>28. Woodrow Wilson</vt:lpstr>
      <vt:lpstr>29. Warren G. Harding</vt:lpstr>
      <vt:lpstr>30. Calvin Coolidge</vt:lpstr>
      <vt:lpstr>31. Herbert Hoover</vt:lpstr>
      <vt:lpstr>32. Franklin D. Roosevelt</vt:lpstr>
      <vt:lpstr>33. Harry S. Truman</vt:lpstr>
      <vt:lpstr>34. Dwight D. Eisenhower</vt:lpstr>
      <vt:lpstr>35. John F. Kennedy</vt:lpstr>
      <vt:lpstr>36. Lyndon B. Johnson</vt:lpstr>
      <vt:lpstr>37. Richard Nixon</vt:lpstr>
      <vt:lpstr>38. Gerald Ford</vt:lpstr>
      <vt:lpstr>39. Jimmy Carter</vt:lpstr>
      <vt:lpstr>40. Ronald Reagan</vt:lpstr>
      <vt:lpstr>41. George H. W. Bush</vt:lpstr>
      <vt:lpstr>42. Bill Clinton</vt:lpstr>
      <vt:lpstr>43. George W. Bush</vt:lpstr>
      <vt:lpstr>44. Barack Obama</vt:lpstr>
      <vt:lpstr>45. Donald Trump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Presidents of the United States</dc:title>
  <dc:creator>James Walters</dc:creator>
  <cp:lastModifiedBy>James Walters</cp:lastModifiedBy>
  <cp:revision>1</cp:revision>
  <dcterms:modified xsi:type="dcterms:W3CDTF">2018-04-04T18:09:53Z</dcterms:modified>
</cp:coreProperties>
</file>